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(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door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middel van aanwijzingen in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tekst)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hoe het verhaal verder zal gaan.</a:t>
            </a:r>
          </a:p>
        </p:txBody>
      </p:sp>
      <p:pic>
        <p:nvPicPr>
          <p:cNvPr id="13" name="Picture 12" descr="Joris en de geheimzinnige toverdran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835" y="2298502"/>
            <a:ext cx="1530165" cy="210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70377" y="4107555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kopieerblad ‘afbeeldingen’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76000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voorspellen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5535" y="4572965"/>
            <a:ext cx="2304866" cy="19872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7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77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nabespreken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Voorspellen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651341"/>
            <a:ext cx="551985" cy="524036"/>
          </a:xfrm>
          <a:prstGeom prst="rect">
            <a:avLst/>
          </a:prstGeom>
        </p:spPr>
      </p:pic>
      <p:sp>
        <p:nvSpPr>
          <p:cNvPr id="21" name="Tekstvak 16"/>
          <p:cNvSpPr txBox="1"/>
          <p:nvPr/>
        </p:nvSpPr>
        <p:spPr>
          <a:xfrm>
            <a:off x="670377" y="367096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32" y="461538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weet hoe ik informatie uit een tekst kan halen.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Joris en de geheimzinnige toverdran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835" y="1990726"/>
            <a:ext cx="1530165" cy="210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437079" y="908050"/>
            <a:ext cx="48292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78 t/m 82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nabespreken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15881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000" y="5515607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Namen verschillende toverdranken 	verzinnen + werking ervan</a:t>
            </a: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344" y="3336934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1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430" y="2359213"/>
            <a:ext cx="3541236" cy="23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register maken waarbij ik alle toverdranken en de ingrediënten op alfabetische volgorde zet.</a:t>
            </a:r>
          </a:p>
        </p:txBody>
      </p:sp>
      <p:pic>
        <p:nvPicPr>
          <p:cNvPr id="12" name="Picture 11" descr="Joris en de geheimzinnige toverdran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510" y="2298502"/>
            <a:ext cx="1530165" cy="210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470282" y="1053904"/>
            <a:ext cx="562571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83 t/m 94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bij de 	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dranken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70282" y="592206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268022" y="4372360"/>
            <a:ext cx="2569381" cy="205879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90" y="2220068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4863861"/>
            <a:ext cx="551985" cy="524036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70283" y="4242270"/>
            <a:ext cx="5625718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Kopieerblad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6"/>
          <p:cNvSpPr txBox="1"/>
          <p:nvPr/>
        </p:nvSpPr>
        <p:spPr>
          <a:xfrm>
            <a:off x="6963692" y="618886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61" y="5368886"/>
            <a:ext cx="551985" cy="524036"/>
          </a:xfrm>
          <a:prstGeom prst="rect">
            <a:avLst/>
          </a:prstGeom>
        </p:spPr>
      </p:pic>
      <p:sp>
        <p:nvSpPr>
          <p:cNvPr id="22" name="Tekstvak 16"/>
          <p:cNvSpPr txBox="1"/>
          <p:nvPr/>
        </p:nvSpPr>
        <p:spPr>
          <a:xfrm>
            <a:off x="470282" y="3773883"/>
            <a:ext cx="354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Maatje &amp; netversie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14"/>
          <p:cNvSpPr txBox="1"/>
          <p:nvPr/>
        </p:nvSpPr>
        <p:spPr>
          <a:xfrm>
            <a:off x="6963692" y="1044320"/>
            <a:ext cx="502901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volgende week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</a:p>
        </p:txBody>
      </p:sp>
      <p:pic>
        <p:nvPicPr>
          <p:cNvPr id="24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814" y="160818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962" y="2363242"/>
            <a:ext cx="5069038" cy="314186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levensmiddel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uitpuilen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minste of geringste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omelet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notitie nemen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kwiek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vat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artikel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geheugen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tube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peulenschil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is een genoegen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954" y="2937133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7129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5325" y="1449388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55 t/m 63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	aanwijzingen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55 t/m 58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Voorspelling nabespreken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684" y="3913685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56" y="2568392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684" y="3922465"/>
            <a:ext cx="2832100" cy="1852604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205" y="2044356"/>
            <a:ext cx="551985" cy="524036"/>
          </a:xfrm>
          <a:prstGeom prst="rect">
            <a:avLst/>
          </a:prstGeom>
        </p:spPr>
      </p:pic>
      <p:sp>
        <p:nvSpPr>
          <p:cNvPr id="16" name="Tekstvak 16"/>
          <p:cNvSpPr txBox="1"/>
          <p:nvPr/>
        </p:nvSpPr>
        <p:spPr>
          <a:xfrm>
            <a:off x="890693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voorspellen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voorspellen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297" y="3058594"/>
            <a:ext cx="3430665" cy="22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(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door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middel van aanwijzingen in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tekst) 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hoe het verhaal verder zal gaan.</a:t>
            </a:r>
          </a:p>
        </p:txBody>
      </p:sp>
      <p:pic>
        <p:nvPicPr>
          <p:cNvPr id="12" name="Picture 11" descr="Joris en de geheimzinnige toverdran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60" y="2298502"/>
            <a:ext cx="1530165" cy="210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64 t/m 72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op 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61235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139620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voorspellen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(kopieerblad ‘afbeeldingen’)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voorspellen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463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339" y="3942608"/>
            <a:ext cx="3151232" cy="206136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139620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68 t/m 70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nabespreken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7463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6617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(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door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middel van aanwijzingen in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tekst) 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hoe het verhaal verder zal gaan.</a:t>
            </a:r>
          </a:p>
        </p:txBody>
      </p:sp>
      <p:pic>
        <p:nvPicPr>
          <p:cNvPr id="12" name="Picture 11" descr="Joris en de geheimzinnige toverdran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60" y="2252379"/>
            <a:ext cx="1530165" cy="210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73 t/m 77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op 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65208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2445</TotalTime>
  <Words>960</Words>
  <Application>Microsoft Office PowerPoint</Application>
  <PresentationFormat>Widescreen</PresentationFormat>
  <Paragraphs>254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170</cp:revision>
  <dcterms:created xsi:type="dcterms:W3CDTF">2017-07-26T14:05:48Z</dcterms:created>
  <dcterms:modified xsi:type="dcterms:W3CDTF">2022-08-03T13:28:48Z</dcterms:modified>
</cp:coreProperties>
</file>